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7"/>
  </p:notesMasterIdLst>
  <p:sldIdLst>
    <p:sldId id="256" r:id="rId3"/>
    <p:sldId id="258" r:id="rId4"/>
    <p:sldId id="259" r:id="rId5"/>
    <p:sldId id="260" r:id="rId6"/>
    <p:sldId id="262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4" r:id="rId15"/>
    <p:sldId id="272" r:id="rId16"/>
    <p:sldId id="273" r:id="rId17"/>
    <p:sldId id="275" r:id="rId18"/>
    <p:sldId id="276" r:id="rId19"/>
    <p:sldId id="277" r:id="rId20"/>
    <p:sldId id="279" r:id="rId21"/>
    <p:sldId id="280" r:id="rId22"/>
    <p:sldId id="281" r:id="rId23"/>
    <p:sldId id="282" r:id="rId24"/>
    <p:sldId id="284" r:id="rId25"/>
    <p:sldId id="285" r:id="rId26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2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tiff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 dirty="0"/>
              <a:t>----</a:t>
            </a:r>
            <a:r>
              <a:rPr kumimoji="1" lang="zh-CN" altLang="en-US" dirty="0"/>
              <a:t>清清共享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汇报团队：瀚文哥哥说：太难了</a:t>
            </a:r>
          </a:p>
          <a:p>
            <a:r>
              <a:rPr kumimoji="1" lang="zh-CN" altLang="en-US" dirty="0"/>
              <a:t>指导教师：王勇</a:t>
            </a:r>
          </a:p>
          <a:p>
            <a:r>
              <a:rPr kumimoji="1" lang="zh-CN" altLang="en-US" dirty="0"/>
              <a:t>团队成员：曹俊燚、金晨、侯添久、卢瀚文、赵梓清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制作过程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5CE988-5246-404F-9A49-2BE3F0852126}"/>
              </a:ext>
            </a:extLst>
          </p:cNvPr>
          <p:cNvGrpSpPr/>
          <p:nvPr/>
        </p:nvGrpSpPr>
        <p:grpSpPr>
          <a:xfrm>
            <a:off x="3603018" y="1812267"/>
            <a:ext cx="7941281" cy="1677767"/>
            <a:chOff x="3122511" y="3233854"/>
            <a:chExt cx="7941281" cy="1677767"/>
          </a:xfrm>
        </p:grpSpPr>
        <p:sp>
          <p:nvSpPr>
            <p:cNvPr id="3" name="矩形 2"/>
            <p:cNvSpPr/>
            <p:nvPr/>
          </p:nvSpPr>
          <p:spPr>
            <a:xfrm flipV="1">
              <a:off x="3182918" y="3233854"/>
              <a:ext cx="765739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8"/>
            <p:cNvSpPr txBox="1"/>
            <p:nvPr/>
          </p:nvSpPr>
          <p:spPr>
            <a:xfrm>
              <a:off x="3938759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实现一个分布式数据存储与共享方案，将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（星际文件系统）、区块链和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ABE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技术结合起来。数据所有者能够向数据使用者分发密钥，通过指定访问策略对共享数据进行加密，实现细粒度访问控制。基于智能合约的关键字搜索实现对分散存储在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中的密文建立索引，数据使用者能够对加密后的数据进行检索。本课题的创新点在于智能合约的设计。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994987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</a:rPr>
                <a:t>课题要求</a:t>
              </a:r>
              <a:endParaRPr lang="en-US" altLang="zh-CN" sz="20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122511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/>
                  </a:solidFill>
                </a:rPr>
                <a:t>01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2A78BD7-5A40-0D4F-BB1A-28C9049CD2DA}"/>
              </a:ext>
            </a:extLst>
          </p:cNvPr>
          <p:cNvGrpSpPr/>
          <p:nvPr/>
        </p:nvGrpSpPr>
        <p:grpSpPr>
          <a:xfrm>
            <a:off x="3603018" y="3936758"/>
            <a:ext cx="7941281" cy="1677767"/>
            <a:chOff x="7161866" y="3233854"/>
            <a:chExt cx="7941281" cy="1677767"/>
          </a:xfrm>
        </p:grpSpPr>
        <p:sp>
          <p:nvSpPr>
            <p:cNvPr id="9" name="矩形 8"/>
            <p:cNvSpPr/>
            <p:nvPr/>
          </p:nvSpPr>
          <p:spPr>
            <a:xfrm flipV="1">
              <a:off x="7222273" y="3233854"/>
              <a:ext cx="76573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8"/>
            <p:cNvSpPr txBox="1"/>
            <p:nvPr/>
          </p:nvSpPr>
          <p:spPr>
            <a:xfrm>
              <a:off x="7978114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034342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>
                      <a:lumMod val="75000"/>
                    </a:schemeClr>
                  </a:solidFill>
                </a:rPr>
                <a:t>功能要求</a:t>
              </a:r>
              <a:endParaRPr lang="en-US" altLang="zh-CN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61866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>
                      <a:lumMod val="75000"/>
                    </a:schemeClr>
                  </a:solidFill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sp>
        <p:nvSpPr>
          <p:cNvPr id="4" name="矩形 3"/>
          <p:cNvSpPr/>
          <p:nvPr/>
        </p:nvSpPr>
        <p:spPr>
          <a:xfrm>
            <a:off x="579577" y="1404913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原理支撑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D49DCA9-2CA8-C147-B4A6-154AA34552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217" y="1631610"/>
            <a:ext cx="4879340" cy="4721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6" y="3033133"/>
            <a:ext cx="5033731" cy="825190"/>
          </a:xfrm>
        </p:spPr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>
                <a:solidFill>
                  <a:schemeClr val="bg1"/>
                </a:solidFill>
              </a:rPr>
              <a:t>02</a:t>
            </a:r>
            <a:endParaRPr lang="en-US" altLang="zh-CN" sz="16600" b="1" dirty="0">
              <a:solidFill>
                <a:schemeClr val="bg1"/>
              </a:solidFill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782</TotalTime>
  <Words>1716</Words>
  <Application>Microsoft Macintosh PowerPoint</Application>
  <PresentationFormat>宽屏</PresentationFormat>
  <Paragraphs>153</Paragraphs>
  <Slides>24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107</cp:revision>
  <dcterms:created xsi:type="dcterms:W3CDTF">2015-08-18T02:51:41Z</dcterms:created>
  <dcterms:modified xsi:type="dcterms:W3CDTF">2019-08-29T00:15:07Z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